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007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23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191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6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298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656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496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087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816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689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706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0109D-890F-4116-87E8-D6D0A3F9B1AC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0E74E-23CC-48E4-AF14-9EBC64A8C9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794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ESENTATION-06-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5"/>
            <a:ext cx="9144000" cy="6858810"/>
          </a:xfrm>
          <a:prstGeom prst="rect">
            <a:avLst/>
          </a:prstGeom>
        </p:spPr>
      </p:pic>
      <p:pic>
        <p:nvPicPr>
          <p:cNvPr id="4" name="Picture 3" descr="All Stationary-06.png"/>
          <p:cNvPicPr>
            <a:picLocks noChangeAspect="1"/>
          </p:cNvPicPr>
          <p:nvPr/>
        </p:nvPicPr>
        <p:blipFill>
          <a:blip r:embed="rId3" cstate="print"/>
          <a:srcRect l="6956" t="29240" r="75865" b="44254"/>
          <a:stretch>
            <a:fillRect/>
          </a:stretch>
        </p:blipFill>
        <p:spPr>
          <a:xfrm>
            <a:off x="477988" y="524870"/>
            <a:ext cx="896243" cy="1037229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299210" y="563880"/>
            <a:ext cx="2808782" cy="804684"/>
            <a:chOff x="1203960" y="563880"/>
            <a:chExt cx="2808782" cy="804684"/>
          </a:xfrm>
        </p:grpSpPr>
        <p:sp>
          <p:nvSpPr>
            <p:cNvPr id="6" name="TextBox 5"/>
            <p:cNvSpPr txBox="1"/>
            <p:nvPr/>
          </p:nvSpPr>
          <p:spPr>
            <a:xfrm>
              <a:off x="1203960" y="563880"/>
              <a:ext cx="2808782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3400" spc="600" dirty="0" err="1">
                  <a:solidFill>
                    <a:schemeClr val="bg1"/>
                  </a:solidFill>
                  <a:latin typeface="Futura Bk BT"/>
                </a:rPr>
                <a:t>Nebulosa</a:t>
              </a:r>
              <a:endParaRPr lang="en-US" sz="3400" spc="600" dirty="0">
                <a:solidFill>
                  <a:schemeClr val="bg1"/>
                </a:solidFill>
                <a:latin typeface="Futura Bk B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70660" y="1091565"/>
              <a:ext cx="12939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200" b="1" dirty="0">
                  <a:solidFill>
                    <a:schemeClr val="bg1"/>
                  </a:solidFill>
                  <a:latin typeface="Futura Bk BT"/>
                </a:rPr>
                <a:t>Cosmic Engine</a:t>
              </a:r>
              <a:endParaRPr lang="en-US" sz="1200" dirty="0">
                <a:solidFill>
                  <a:schemeClr val="bg1"/>
                </a:solidFill>
                <a:latin typeface="Futura Bk B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079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side-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0" y="0"/>
            <a:ext cx="914616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74022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bg1"/>
                </a:solidFill>
              </a:rPr>
              <a:t>Header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3586" y="2385849"/>
            <a:ext cx="694068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500" dirty="0"/>
              <a:t>Inside Page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640799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ESENTATION-06-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-405"/>
            <a:ext cx="9144000" cy="6858810"/>
          </a:xfrm>
          <a:prstGeom prst="rect">
            <a:avLst/>
          </a:prstGeom>
        </p:spPr>
      </p:pic>
      <p:pic>
        <p:nvPicPr>
          <p:cNvPr id="5" name="Picture 4" descr="All Stationary-07-06.png"/>
          <p:cNvPicPr>
            <a:picLocks noChangeAspect="1"/>
          </p:cNvPicPr>
          <p:nvPr/>
        </p:nvPicPr>
        <p:blipFill>
          <a:blip r:embed="rId3"/>
          <a:srcRect l="4656" t="79439" r="93128" b="16820"/>
          <a:stretch>
            <a:fillRect/>
          </a:stretch>
        </p:blipFill>
        <p:spPr>
          <a:xfrm>
            <a:off x="5932872" y="5619312"/>
            <a:ext cx="190500" cy="241300"/>
          </a:xfrm>
          <a:prstGeom prst="rect">
            <a:avLst/>
          </a:prstGeom>
        </p:spPr>
      </p:pic>
      <p:pic>
        <p:nvPicPr>
          <p:cNvPr id="6" name="Picture 5" descr="All Stationary-07-06.png"/>
          <p:cNvPicPr>
            <a:picLocks noChangeAspect="1"/>
          </p:cNvPicPr>
          <p:nvPr/>
        </p:nvPicPr>
        <p:blipFill>
          <a:blip r:embed="rId3"/>
          <a:srcRect l="4656" t="85838" r="92906" b="10716"/>
          <a:stretch>
            <a:fillRect/>
          </a:stretch>
        </p:blipFill>
        <p:spPr>
          <a:xfrm>
            <a:off x="5937031" y="5997683"/>
            <a:ext cx="209550" cy="222250"/>
          </a:xfrm>
          <a:prstGeom prst="rect">
            <a:avLst/>
          </a:prstGeom>
        </p:spPr>
      </p:pic>
      <p:pic>
        <p:nvPicPr>
          <p:cNvPr id="7" name="Picture 6" descr="All Stationary-07-06.png"/>
          <p:cNvPicPr>
            <a:picLocks noChangeAspect="1"/>
          </p:cNvPicPr>
          <p:nvPr/>
        </p:nvPicPr>
        <p:blipFill>
          <a:blip r:embed="rId3"/>
          <a:srcRect l="3622" t="90465" r="92612" b="4021"/>
          <a:stretch>
            <a:fillRect/>
          </a:stretch>
        </p:blipFill>
        <p:spPr>
          <a:xfrm>
            <a:off x="5858836" y="6291318"/>
            <a:ext cx="323874" cy="355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7021" y="5465378"/>
            <a:ext cx="292419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>
                <a:solidFill>
                  <a:schemeClr val="bg1"/>
                </a:solidFill>
                <a:latin typeface="Futura Bk BT" pitchFamily="34" charset="0"/>
              </a:rPr>
              <a:t>Av. Mariano Otero, Verde Valle</a:t>
            </a:r>
            <a:endParaRPr lang="en-US" sz="1400" dirty="0">
              <a:solidFill>
                <a:schemeClr val="bg1"/>
              </a:solidFill>
              <a:latin typeface="Futura Bk BT" pitchFamily="34" charset="0"/>
            </a:endParaRPr>
          </a:p>
          <a:p>
            <a:r>
              <a:rPr lang="en-IN" sz="1400" dirty="0">
                <a:solidFill>
                  <a:schemeClr val="bg1"/>
                </a:solidFill>
                <a:latin typeface="Futura Bk BT" pitchFamily="34" charset="0"/>
              </a:rPr>
              <a:t>44550, Guadalajara, México</a:t>
            </a:r>
            <a:endParaRPr lang="en-US" sz="1400" dirty="0">
              <a:solidFill>
                <a:schemeClr val="bg1"/>
              </a:solidFill>
              <a:latin typeface="Futura Bk BT" pitchFamily="34" charset="0"/>
            </a:endParaRPr>
          </a:p>
          <a:p>
            <a:r>
              <a:rPr lang="en-IN" sz="1400" dirty="0">
                <a:solidFill>
                  <a:schemeClr val="bg1"/>
                </a:solidFill>
                <a:latin typeface="Futura Bk BT" pitchFamily="34" charset="0"/>
              </a:rPr>
              <a:t>(+52) 55 7876 6268</a:t>
            </a:r>
            <a:endParaRPr lang="en-US" sz="1400" dirty="0">
              <a:solidFill>
                <a:schemeClr val="bg1"/>
              </a:solidFill>
              <a:latin typeface="Futura Bk BT" pitchFamily="34" charset="0"/>
            </a:endParaRPr>
          </a:p>
          <a:p>
            <a:r>
              <a:rPr lang="en-IN" sz="1400" dirty="0">
                <a:solidFill>
                  <a:schemeClr val="bg1"/>
                </a:solidFill>
                <a:latin typeface="Futura Bk BT" pitchFamily="34" charset="0"/>
              </a:rPr>
              <a:t>(+52) 33 3447 9027</a:t>
            </a:r>
            <a:endParaRPr lang="en-US" sz="1400" dirty="0">
              <a:solidFill>
                <a:schemeClr val="bg1"/>
              </a:solidFill>
              <a:latin typeface="Futura Bk BT" pitchFamily="34" charset="0"/>
            </a:endParaRPr>
          </a:p>
          <a:p>
            <a:r>
              <a:rPr lang="en-IN" sz="1400" dirty="0">
                <a:solidFill>
                  <a:schemeClr val="bg1"/>
                </a:solidFill>
                <a:latin typeface="Futura Bk BT" pitchFamily="34" charset="0"/>
              </a:rPr>
              <a:t>https://nebulosa.io</a:t>
            </a:r>
            <a:endParaRPr lang="en-US" sz="1400" dirty="0">
              <a:solidFill>
                <a:schemeClr val="bg1"/>
              </a:solidFill>
              <a:latin typeface="Futura Bk B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7931" y="2669626"/>
            <a:ext cx="2764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Futura Bk BT" pitchFamily="34" charset="0"/>
              </a:rPr>
              <a:t>Thank You</a:t>
            </a:r>
            <a:endParaRPr lang="en-US" sz="4000" b="1" dirty="0">
              <a:solidFill>
                <a:schemeClr val="bg1"/>
              </a:solidFill>
              <a:latin typeface="Futura Bk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799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</TotalTime>
  <Words>37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Futura Bk BT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Javier</cp:lastModifiedBy>
  <cp:revision>6</cp:revision>
  <dcterms:created xsi:type="dcterms:W3CDTF">2021-07-31T15:26:53Z</dcterms:created>
  <dcterms:modified xsi:type="dcterms:W3CDTF">2021-08-02T21:51:04Z</dcterms:modified>
</cp:coreProperties>
</file>